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0" autoAdjust="0"/>
    <p:restoredTop sz="94660"/>
  </p:normalViewPr>
  <p:slideViewPr>
    <p:cSldViewPr snapToGrid="0">
      <p:cViewPr varScale="1">
        <p:scale>
          <a:sx n="70" d="100"/>
          <a:sy n="70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312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538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968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44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7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532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28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962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11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461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59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9EB5A-7905-4B2E-8BE1-953778DB6D08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94896-1C3F-464D-BE7E-1ED8E4CACA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703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rimer plano muy cercano de un gráfico de líne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136497" y="0"/>
            <a:ext cx="12191980" cy="685799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Rectángulo 5"/>
          <p:cNvSpPr/>
          <p:nvPr/>
        </p:nvSpPr>
        <p:spPr>
          <a:xfrm>
            <a:off x="3184487" y="360613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ES" sz="4000" dirty="0" smtClean="0">
                <a:solidFill>
                  <a:srgbClr val="00B0F0"/>
                </a:solidFill>
                <a:latin typeface="Algerian" panose="04020705040A02060702" pitchFamily="82" charset="0"/>
              </a:rPr>
              <a:t>NOMBRE DEL EQUIPO </a:t>
            </a:r>
          </a:p>
          <a:p>
            <a:pPr algn="ctr"/>
            <a:endParaRPr lang="es-ES" sz="4000" dirty="0">
              <a:solidFill>
                <a:srgbClr val="00B0F0"/>
              </a:solidFill>
              <a:latin typeface="Algerian" panose="04020705040A02060702" pitchFamily="82" charset="0"/>
            </a:endParaRPr>
          </a:p>
          <a:p>
            <a:pPr algn="ctr"/>
            <a:r>
              <a:rPr lang="es-ES" sz="4000" dirty="0" smtClean="0">
                <a:solidFill>
                  <a:srgbClr val="00B0F0"/>
                </a:solidFill>
                <a:latin typeface="Algerian" panose="04020705040A02060702" pitchFamily="82" charset="0"/>
              </a:rPr>
              <a:t>“THE UNSTOPPABLE”</a:t>
            </a:r>
            <a:endParaRPr lang="en-US" sz="4000" dirty="0">
              <a:solidFill>
                <a:srgbClr val="00B0F0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040573" y="2660218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Lobster"/>
              </a:rPr>
              <a:t>Base de Datos I – 2021</a:t>
            </a:r>
          </a:p>
          <a:p>
            <a:pPr algn="ctr"/>
            <a:endParaRPr lang="en-US" sz="3600" dirty="0" smtClean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Oswald"/>
              </a:rPr>
              <a:t>NOMBRE :  </a:t>
            </a:r>
          </a:p>
          <a:p>
            <a:pPr algn="ctr"/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Oswald"/>
              </a:rPr>
              <a:t>                               DEMETRIO SIMÓN AYANOME</a:t>
            </a:r>
          </a:p>
          <a:p>
            <a:pPr algn="ctr"/>
            <a:endParaRPr lang="es-ES" b="1" dirty="0">
              <a:solidFill>
                <a:schemeClr val="bg1"/>
              </a:solidFill>
              <a:latin typeface="Oswald"/>
            </a:endParaRPr>
          </a:p>
          <a:p>
            <a:pPr algn="ctr"/>
            <a:r>
              <a:rPr lang="es-ES" b="1" dirty="0" smtClean="0">
                <a:solidFill>
                  <a:schemeClr val="bg1"/>
                </a:solidFill>
                <a:latin typeface="Oswald"/>
              </a:rPr>
              <a:t>                                 JOSIAS JONATHAN LEON LUIS </a:t>
            </a: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   </a:t>
            </a:r>
            <a:r>
              <a:rPr lang="en-US" b="1" dirty="0" smtClean="0">
                <a:solidFill>
                  <a:schemeClr val="bg1"/>
                </a:solidFill>
                <a:latin typeface="Oswald"/>
              </a:rPr>
              <a:t>INGENIERO :</a:t>
            </a:r>
          </a:p>
          <a:p>
            <a:pPr algn="ctr"/>
            <a:r>
              <a:rPr lang="es-ES" b="1" dirty="0" smtClean="0">
                <a:solidFill>
                  <a:schemeClr val="bg1"/>
                </a:solidFill>
                <a:latin typeface="Oswald"/>
              </a:rPr>
              <a:t>  </a:t>
            </a: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Oswald"/>
              </a:rPr>
              <a:t>                                          WILLIAM RODDY BARRA PARÉDES</a:t>
            </a:r>
            <a:endParaRPr lang="en-US" b="1" dirty="0" smtClean="0">
              <a:solidFill>
                <a:schemeClr val="bg1"/>
              </a:solidFill>
              <a:latin typeface="Oswald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327" y="3119437"/>
            <a:ext cx="4295458" cy="1702211"/>
          </a:xfrm>
          <a:prstGeom prst="rect">
            <a:avLst/>
          </a:prstGeom>
          <a:ln>
            <a:noFill/>
          </a:ln>
          <a:effectLst>
            <a:glow rad="228600">
              <a:schemeClr val="accent4">
                <a:satMod val="175000"/>
                <a:alpha val="40000"/>
              </a:schemeClr>
            </a:glow>
            <a:softEdge rad="112500"/>
          </a:effectLst>
        </p:spPr>
      </p:pic>
      <p:sp>
        <p:nvSpPr>
          <p:cNvPr id="9" name="Rectángulo redondeado 8"/>
          <p:cNvSpPr/>
          <p:nvPr/>
        </p:nvSpPr>
        <p:spPr>
          <a:xfrm>
            <a:off x="5296630" y="2609088"/>
            <a:ext cx="6270172" cy="4021447"/>
          </a:xfrm>
          <a:prstGeom prst="roundRect">
            <a:avLst>
              <a:gd name="adj" fmla="val 16274"/>
            </a:avLst>
          </a:prstGeom>
          <a:noFill/>
          <a:ln w="76200">
            <a:solidFill>
              <a:schemeClr val="bg2">
                <a:lumMod val="50000"/>
              </a:schemeClr>
            </a:solidFill>
          </a:ln>
          <a:effectLst>
            <a:glow rad="228600">
              <a:schemeClr val="accent5">
                <a:satMod val="175000"/>
                <a:alpha val="40000"/>
              </a:schemeClr>
            </a:glow>
            <a:reflection blurRad="6350" stA="50000" endA="300" endPos="55500" dist="101600" dir="5400000" sy="-100000" algn="bl" rotWithShape="0"/>
          </a:effectLst>
          <a:scene3d>
            <a:camera prst="obliqueTop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8131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</Words>
  <Application>Microsoft Office PowerPoint</Application>
  <PresentationFormat>Panorámica</PresentationFormat>
  <Paragraphs>13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8" baseType="lpstr">
      <vt:lpstr>Algerian</vt:lpstr>
      <vt:lpstr>Arial</vt:lpstr>
      <vt:lpstr>Calibri</vt:lpstr>
      <vt:lpstr>Calibri Light</vt:lpstr>
      <vt:lpstr>Lobster</vt:lpstr>
      <vt:lpstr>Oswald</vt:lpstr>
      <vt:lpstr>Tema de Office</vt:lpstr>
      <vt:lpstr>Presentación de PowerPoint</vt:lpstr>
    </vt:vector>
  </TitlesOfParts>
  <Company>InKulpado666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HP</dc:creator>
  <cp:lastModifiedBy>HP</cp:lastModifiedBy>
  <cp:revision>1</cp:revision>
  <dcterms:created xsi:type="dcterms:W3CDTF">2021-11-29T17:20:27Z</dcterms:created>
  <dcterms:modified xsi:type="dcterms:W3CDTF">2021-11-29T17:22:11Z</dcterms:modified>
</cp:coreProperties>
</file>

<file path=docProps/thumbnail.jpeg>
</file>